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67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45"/>
    <p:restoredTop sz="71783"/>
  </p:normalViewPr>
  <p:slideViewPr>
    <p:cSldViewPr snapToGrid="0" snapToObjects="1" showGuides="1">
      <p:cViewPr varScale="1">
        <p:scale>
          <a:sx n="78" d="100"/>
          <a:sy n="78" d="100"/>
        </p:scale>
        <p:origin x="192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E719EE-16E1-494D-8613-5A0E1DE35371}" type="datetimeFigureOut">
              <a:rPr lang="fr-FR" smtClean="0"/>
              <a:t>04/10/2020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9D8AB5-155E-6240-A91C-27E8BD3C749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01967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45FF32-9A29-0742-B9FE-9E975A8B6C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3571B0-F3F6-5D45-BEBB-C3C647C20F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B24899-090E-4A4E-939D-F8105B3CD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C4106-02E6-2F41-910A-5DA76BACD7A1}" type="datetimeFigureOut">
              <a:rPr lang="fr-FR" smtClean="0"/>
              <a:t>04/10/2020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FC2CD9-13B9-C54B-A4FD-CD6702857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C9FCD8-2E00-594F-B7F1-18A15EF99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5FA23-051C-C441-9801-B023B3CBEE8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6118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B45B6-FDE9-5B47-875A-CA215DE11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6BC94A-B7AB-7845-B49C-FF315AD3C0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207C39-A0E7-8948-BB8A-B96F9F315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C4106-02E6-2F41-910A-5DA76BACD7A1}" type="datetimeFigureOut">
              <a:rPr lang="fr-FR" smtClean="0"/>
              <a:t>04/10/2020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268544-5CD4-9642-A09C-915A753B0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03C8D7-70A9-DF45-A006-24A1A2A05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5FA23-051C-C441-9801-B023B3CBEE8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2824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78D856F-8642-6045-B378-D5DAE81F06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5B06A3-177D-7F4C-A67F-D8E6804103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69C5B1-1855-454B-805A-B24C03DC65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C4106-02E6-2F41-910A-5DA76BACD7A1}" type="datetimeFigureOut">
              <a:rPr lang="fr-FR" smtClean="0"/>
              <a:t>04/10/2020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DF49D1-3069-3E40-B8AE-F24D76830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1B2504-5BFA-6745-9112-1D04B642D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5FA23-051C-C441-9801-B023B3CBEE8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6830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4A3DDE-F0E3-874F-A457-B0392A9FD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2B9648-B94B-744E-AA07-8A930E9EFB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A4DB0B-218C-E249-8872-350BB187B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C4106-02E6-2F41-910A-5DA76BACD7A1}" type="datetimeFigureOut">
              <a:rPr lang="fr-FR" smtClean="0"/>
              <a:t>04/10/2020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31F7E0-081A-7348-AFAB-4763E73DD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AD3513-CBB8-D84F-8301-7467D2B22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5FA23-051C-C441-9801-B023B3CBEE8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8208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9DAEA-1819-4942-903C-B6C035CA39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84CF68-3B0D-F449-B6DE-7E8B7833D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392C6E-CF3D-274C-B23C-A6E3F2BD4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C4106-02E6-2F41-910A-5DA76BACD7A1}" type="datetimeFigureOut">
              <a:rPr lang="fr-FR" smtClean="0"/>
              <a:t>04/10/2020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018C0C-9BCD-B949-ADEA-FDD084BF6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C059A3-11A5-A942-9A13-C3EB5E627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5FA23-051C-C441-9801-B023B3CBEE8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8165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96910-2E79-294F-AE15-56FA2A4030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3EEAE7-C590-474E-A02C-EE46B5543E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1FD7F1-4268-934C-A9B5-AB93CFB968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36E14A-7C04-6247-B052-36E3F0822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C4106-02E6-2F41-910A-5DA76BACD7A1}" type="datetimeFigureOut">
              <a:rPr lang="fr-FR" smtClean="0"/>
              <a:t>04/10/2020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8E5E94-D074-7947-A070-118CC59C9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B40DC7-D1E2-434F-9D69-542F08833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5FA23-051C-C441-9801-B023B3CBEE8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2670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41CD4-9470-0444-BCCF-FE5CCC7150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F63643-2246-C849-B677-99AE0E3B0F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CC35A2-3890-C442-8995-321F8896DE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3C085F-A32B-4E49-A53F-F9E93D6ECD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FA531D9-5BE0-3644-9DDE-65A44A3C54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20684D-07C1-D84E-9E87-F4A98D14B7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C4106-02E6-2F41-910A-5DA76BACD7A1}" type="datetimeFigureOut">
              <a:rPr lang="fr-FR" smtClean="0"/>
              <a:t>04/10/2020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D0F0121-A89C-2C4D-9336-D19A1EBB9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CA7F6E-4F6D-764C-9246-79081F8D9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5FA23-051C-C441-9801-B023B3CBEE8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4312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A4538E-B18E-F545-9964-ACDBEDCDE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63CD6B-B40C-DC49-BF98-3D00A25D5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C4106-02E6-2F41-910A-5DA76BACD7A1}" type="datetimeFigureOut">
              <a:rPr lang="fr-FR" smtClean="0"/>
              <a:t>04/10/2020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08B6BA-41C8-AD40-B0F9-D3596EDEA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5F0790-AE50-594A-8044-D16B50438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5FA23-051C-C441-9801-B023B3CBEE8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3111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9B54B23-2D35-F045-8028-6E36FA411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C4106-02E6-2F41-910A-5DA76BACD7A1}" type="datetimeFigureOut">
              <a:rPr lang="fr-FR" smtClean="0"/>
              <a:t>04/10/2020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AAC137-72E7-6648-AC00-A45F57164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FCC4D6-BCE3-A343-AE81-71FAEA908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5FA23-051C-C441-9801-B023B3CBEE8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8716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35BC1E-DB3A-1F4A-9BF3-8149073BAF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7E9DB4-25A1-9341-AA59-FF78A3039F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6AB494-DE52-A44F-9635-2C0DE27C46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B39B9E-A403-124C-98F8-ACFB8A38B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C4106-02E6-2F41-910A-5DA76BACD7A1}" type="datetimeFigureOut">
              <a:rPr lang="fr-FR" smtClean="0"/>
              <a:t>04/10/2020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80B504-6B4F-D042-9E8C-352992AE7F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B91BF2-202F-624C-B739-1044DEB58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5FA23-051C-C441-9801-B023B3CBEE8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3433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BD689F-541A-B849-A18A-1EF98C1D6B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7B215FB-0B59-EB49-B0D9-B850979D9F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2CCDE3-E81E-EF43-8B2D-562F3603BF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08E186-6BEB-2240-9B85-F3975DF84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C4106-02E6-2F41-910A-5DA76BACD7A1}" type="datetimeFigureOut">
              <a:rPr lang="fr-FR" smtClean="0"/>
              <a:t>04/10/2020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6B3E2A-91B9-B141-B344-B9ABCBF49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2EC2D4-9BD7-2442-9F0F-286B52811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5FA23-051C-C441-9801-B023B3CBEE8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8067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4AC26A-5F7C-BA4A-8F3C-0A977AE36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125DB9-FD3C-EB4C-8D38-0C16950AF4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F980F0-F93D-464A-AB4E-14C6F688A4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AC4106-02E6-2F41-910A-5DA76BACD7A1}" type="datetimeFigureOut">
              <a:rPr lang="fr-FR" smtClean="0"/>
              <a:t>04/10/2020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F306F1-83D0-C74E-B9ED-254383318B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477004-08B0-394F-9995-1C50697016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75FA23-051C-C441-9801-B023B3CBEE8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9229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6796296-CEB9-1048-9AE1-E5005B25F3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2032000"/>
            <a:ext cx="3048000" cy="2794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5BCD920-91BE-A843-B358-A999D1460C12}"/>
              </a:ext>
            </a:extLst>
          </p:cNvPr>
          <p:cNvSpPr txBox="1"/>
          <p:nvPr/>
        </p:nvSpPr>
        <p:spPr>
          <a:xfrm>
            <a:off x="2465616" y="702129"/>
            <a:ext cx="59506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Pumps</a:t>
            </a:r>
            <a:r>
              <a:rPr lang="en-US" sz="2800" dirty="0"/>
              <a:t> require energy, </a:t>
            </a:r>
            <a:r>
              <a:rPr lang="en-US" sz="2800" b="1" dirty="0"/>
              <a:t>channels</a:t>
            </a:r>
            <a:r>
              <a:rPr lang="en-US" sz="2800" dirty="0"/>
              <a:t> do not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48D25EB-5EE2-FE42-A328-831453A63A69}"/>
              </a:ext>
            </a:extLst>
          </p:cNvPr>
          <p:cNvSpPr txBox="1"/>
          <p:nvPr/>
        </p:nvSpPr>
        <p:spPr>
          <a:xfrm>
            <a:off x="1894114" y="5649686"/>
            <a:ext cx="38047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This is an electrogenic pump.</a:t>
            </a:r>
          </a:p>
        </p:txBody>
      </p:sp>
    </p:spTree>
    <p:extLst>
      <p:ext uri="{BB962C8B-B14F-4D97-AF65-F5344CB8AC3E}">
        <p14:creationId xmlns:p14="http://schemas.microsoft.com/office/powerpoint/2010/main" val="5436119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1552</TotalTime>
  <Words>13</Words>
  <Application>Microsoft Macintosh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39</cp:revision>
  <cp:lastPrinted>2020-10-04T19:12:21Z</cp:lastPrinted>
  <dcterms:created xsi:type="dcterms:W3CDTF">2019-05-26T10:59:25Z</dcterms:created>
  <dcterms:modified xsi:type="dcterms:W3CDTF">2020-10-04T19:20:09Z</dcterms:modified>
</cp:coreProperties>
</file>